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12"/>
  </p:notesMasterIdLst>
  <p:sldIdLst>
    <p:sldId id="285" r:id="rId2"/>
    <p:sldId id="262" r:id="rId3"/>
    <p:sldId id="268" r:id="rId4"/>
    <p:sldId id="272" r:id="rId5"/>
    <p:sldId id="269" r:id="rId6"/>
    <p:sldId id="266" r:id="rId7"/>
    <p:sldId id="261" r:id="rId8"/>
    <p:sldId id="283" r:id="rId9"/>
    <p:sldId id="282" r:id="rId10"/>
    <p:sldId id="281" r:id="rId11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DDDDDD"/>
    <a:srgbClr val="CCCC00"/>
    <a:srgbClr val="99FF33"/>
    <a:srgbClr val="99CC00"/>
    <a:srgbClr val="CCFF33"/>
    <a:srgbClr val="66FF66"/>
    <a:srgbClr val="EAEAEA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99" autoAdjust="0"/>
    <p:restoredTop sz="94660"/>
  </p:normalViewPr>
  <p:slideViewPr>
    <p:cSldViewPr>
      <p:cViewPr varScale="1">
        <p:scale>
          <a:sx n="66" d="100"/>
          <a:sy n="66" d="100"/>
        </p:scale>
        <p:origin x="-6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6F3FCCF-CAE6-4EF0-840E-BEC5156D3927}" type="datetimeFigureOut">
              <a:rPr lang="en-US"/>
              <a:pPr/>
              <a:t>3/18/2016</a:t>
            </a:fld>
            <a:endParaRPr lang="en-US"/>
          </a:p>
        </p:txBody>
      </p:sp>
      <p:sp>
        <p:nvSpPr>
          <p:cNvPr id="3994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B8364FC-3429-4CFB-ABBE-219E2B5A338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vi-VN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27AF50A-A530-479B-BECD-9DD1FF0E0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49CDF-2FA6-4581-BE61-70B227A8DD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5D828-BAD9-4354-8344-0841875FAE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8E51D-E2E0-4C79-97B5-C3DE166CC1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8CC85-679D-4E23-9537-0C61692C8F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531CE-6B66-4236-9AD0-2D866B2DBA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E71ED-152A-4F82-98F0-2237C6807E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632AF-DB48-476A-8B42-6619B4F73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1651A-4DC9-481D-8DE9-1625F481D8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C1209-608D-45F2-9FBC-F0F7EA9EDE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C8260-AAF5-4BE6-A5E3-2CF8E77C17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C409D-8D17-4453-88C5-4C55761D71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201EDC64-9F65-4082-A11A-1263DD918D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3496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3497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vi-VN"/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63499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63500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63501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63502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63503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63504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63505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63506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63507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63510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63511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63512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vi-VN"/>
                </a:p>
              </p:txBody>
            </p:sp>
          </p:grpSp>
          <p:sp>
            <p:nvSpPr>
              <p:cNvPr id="63513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/>
              </a:p>
            </p:txBody>
          </p:sp>
          <p:sp>
            <p:nvSpPr>
              <p:cNvPr id="63514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/>
              </a:p>
            </p:txBody>
          </p:sp>
          <p:sp>
            <p:nvSpPr>
              <p:cNvPr id="63515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/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63517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63518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63519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63520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63521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63522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63523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63524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vi-VN"/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63526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63527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63530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/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63532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63533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9" y="331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63534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9" y="181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63535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63536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8" y="896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63537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5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63538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63539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9" y="141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vi-VN"/>
                </a:p>
              </p:txBody>
            </p:sp>
          </p:grpSp>
        </p:grpSp>
        <p:sp>
          <p:nvSpPr>
            <p:cNvPr id="63540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Cau%20Vong%20Khuyet%20-%20Tuan%20Hung%20%5bNCT%208756174807%5d.mp3" TargetMode="External"/><Relationship Id="rId1" Type="http://schemas.openxmlformats.org/officeDocument/2006/relationships/audio" Target="emlabonghongnho.wav" TargetMode="External"/><Relationship Id="rId6" Type="http://schemas.openxmlformats.org/officeDocument/2006/relationships/image" Target="../media/image2.gif"/><Relationship Id="rId5" Type="http://schemas.openxmlformats.org/officeDocument/2006/relationships/image" Target="../media/image1.png"/><Relationship Id="rId10" Type="http://schemas.openxmlformats.org/officeDocument/2006/relationships/image" Target="../media/image6.jpeg"/><Relationship Id="rId4" Type="http://schemas.openxmlformats.org/officeDocument/2006/relationships/audio" Target="../media/audio1.wav"/><Relationship Id="rId9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12.xml"/><Relationship Id="rId1" Type="http://schemas.openxmlformats.org/officeDocument/2006/relationships/audio" Target="Nho%20on%20thay%20co%20-%20Nhom%20Tuoi%20Ngoc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10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9"/>
          <p:cNvPicPr>
            <a:picLocks noChangeAspect="1" noChangeArrowheads="1"/>
          </p:cNvPicPr>
          <p:nvPr/>
        </p:nvPicPr>
        <p:blipFill>
          <a:blip r:embed="rId5"/>
          <a:srcRect l="69392" t="55202"/>
          <a:stretch>
            <a:fillRect/>
          </a:stretch>
        </p:blipFill>
        <p:spPr bwMode="auto">
          <a:xfrm>
            <a:off x="7493000" y="5381625"/>
            <a:ext cx="16510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5" descr="happyface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" y="6019800"/>
            <a:ext cx="6937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6" descr="happyface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93963" y="6067425"/>
            <a:ext cx="6921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7" descr="happyface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34113" y="6067425"/>
            <a:ext cx="6921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8" descr="happyface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2000" y="6067425"/>
            <a:ext cx="6921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2" name="AutoShape 10"/>
          <p:cNvSpPr>
            <a:spLocks noChangeArrowheads="1"/>
          </p:cNvSpPr>
          <p:nvPr/>
        </p:nvSpPr>
        <p:spPr bwMode="auto">
          <a:xfrm>
            <a:off x="914400" y="3048000"/>
            <a:ext cx="381000" cy="4572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3" name="AutoShape 11"/>
          <p:cNvSpPr>
            <a:spLocks noChangeArrowheads="1"/>
          </p:cNvSpPr>
          <p:nvPr/>
        </p:nvSpPr>
        <p:spPr bwMode="auto">
          <a:xfrm>
            <a:off x="0" y="35052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4" name="AutoShape 12"/>
          <p:cNvSpPr>
            <a:spLocks noChangeArrowheads="1"/>
          </p:cNvSpPr>
          <p:nvPr/>
        </p:nvSpPr>
        <p:spPr bwMode="auto">
          <a:xfrm>
            <a:off x="5105400" y="6172200"/>
            <a:ext cx="2286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5" name="AutoShape 13"/>
          <p:cNvSpPr>
            <a:spLocks noChangeArrowheads="1"/>
          </p:cNvSpPr>
          <p:nvPr/>
        </p:nvSpPr>
        <p:spPr bwMode="auto">
          <a:xfrm>
            <a:off x="2057400" y="631825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6" name="AutoShape 14"/>
          <p:cNvSpPr>
            <a:spLocks noChangeArrowheads="1"/>
          </p:cNvSpPr>
          <p:nvPr/>
        </p:nvSpPr>
        <p:spPr bwMode="auto">
          <a:xfrm>
            <a:off x="6934200" y="6477000"/>
            <a:ext cx="457200" cy="3810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vi-VN" sz="2800">
              <a:latin typeface="VNI-Times" pitchFamily="2" charset="0"/>
            </a:endParaRPr>
          </a:p>
        </p:txBody>
      </p:sp>
      <p:sp>
        <p:nvSpPr>
          <p:cNvPr id="3087" name="AutoShape 15"/>
          <p:cNvSpPr>
            <a:spLocks noChangeArrowheads="1"/>
          </p:cNvSpPr>
          <p:nvPr/>
        </p:nvSpPr>
        <p:spPr bwMode="auto">
          <a:xfrm>
            <a:off x="5486400" y="6454775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8" name="AutoShape 16"/>
          <p:cNvSpPr>
            <a:spLocks noChangeArrowheads="1"/>
          </p:cNvSpPr>
          <p:nvPr/>
        </p:nvSpPr>
        <p:spPr bwMode="auto">
          <a:xfrm>
            <a:off x="838200" y="0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0" name="AutoShape 18"/>
          <p:cNvSpPr>
            <a:spLocks noChangeArrowheads="1"/>
          </p:cNvSpPr>
          <p:nvPr/>
        </p:nvSpPr>
        <p:spPr bwMode="auto">
          <a:xfrm>
            <a:off x="0" y="5486400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1" name="AutoShape 19"/>
          <p:cNvSpPr>
            <a:spLocks noChangeArrowheads="1"/>
          </p:cNvSpPr>
          <p:nvPr/>
        </p:nvSpPr>
        <p:spPr bwMode="auto">
          <a:xfrm>
            <a:off x="8305800" y="5334000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2" name="AutoShape 20"/>
          <p:cNvSpPr>
            <a:spLocks noChangeArrowheads="1"/>
          </p:cNvSpPr>
          <p:nvPr/>
        </p:nvSpPr>
        <p:spPr bwMode="auto">
          <a:xfrm>
            <a:off x="304800" y="37338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3" name="AutoShape 21"/>
          <p:cNvSpPr>
            <a:spLocks noChangeArrowheads="1"/>
          </p:cNvSpPr>
          <p:nvPr/>
        </p:nvSpPr>
        <p:spPr bwMode="auto">
          <a:xfrm>
            <a:off x="8650288" y="3200400"/>
            <a:ext cx="493712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4" name="AutoShape 22"/>
          <p:cNvSpPr>
            <a:spLocks noChangeArrowheads="1"/>
          </p:cNvSpPr>
          <p:nvPr/>
        </p:nvSpPr>
        <p:spPr bwMode="auto">
          <a:xfrm>
            <a:off x="4267200" y="57912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5" name="AutoShape 23"/>
          <p:cNvSpPr>
            <a:spLocks noChangeArrowheads="1"/>
          </p:cNvSpPr>
          <p:nvPr/>
        </p:nvSpPr>
        <p:spPr bwMode="auto">
          <a:xfrm>
            <a:off x="5105400" y="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6" name="AutoShape 24"/>
          <p:cNvSpPr>
            <a:spLocks noChangeArrowheads="1"/>
          </p:cNvSpPr>
          <p:nvPr/>
        </p:nvSpPr>
        <p:spPr bwMode="auto">
          <a:xfrm>
            <a:off x="8686800" y="1905000"/>
            <a:ext cx="457200" cy="3048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97" name="AutoShape 25"/>
          <p:cNvSpPr>
            <a:spLocks noChangeArrowheads="1"/>
          </p:cNvSpPr>
          <p:nvPr/>
        </p:nvSpPr>
        <p:spPr bwMode="auto">
          <a:xfrm>
            <a:off x="0" y="838200"/>
            <a:ext cx="381000" cy="3810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98" name="AutoShape 26"/>
          <p:cNvSpPr>
            <a:spLocks noChangeArrowheads="1"/>
          </p:cNvSpPr>
          <p:nvPr/>
        </p:nvSpPr>
        <p:spPr bwMode="auto">
          <a:xfrm>
            <a:off x="6858000" y="0"/>
            <a:ext cx="228600" cy="3810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99" name="AutoShape 27"/>
          <p:cNvSpPr>
            <a:spLocks noChangeArrowheads="1"/>
          </p:cNvSpPr>
          <p:nvPr/>
        </p:nvSpPr>
        <p:spPr bwMode="auto">
          <a:xfrm>
            <a:off x="0" y="4953000"/>
            <a:ext cx="381000" cy="3048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00" name="AutoShape 28"/>
          <p:cNvSpPr>
            <a:spLocks noChangeArrowheads="1"/>
          </p:cNvSpPr>
          <p:nvPr/>
        </p:nvSpPr>
        <p:spPr bwMode="auto">
          <a:xfrm>
            <a:off x="0" y="6324600"/>
            <a:ext cx="228600" cy="5334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01" name="AutoShape 29"/>
          <p:cNvSpPr>
            <a:spLocks noChangeArrowheads="1"/>
          </p:cNvSpPr>
          <p:nvPr/>
        </p:nvSpPr>
        <p:spPr bwMode="auto">
          <a:xfrm>
            <a:off x="8686800" y="4267200"/>
            <a:ext cx="457200" cy="3810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02" name="AutoShape 30"/>
          <p:cNvSpPr>
            <a:spLocks noChangeArrowheads="1"/>
          </p:cNvSpPr>
          <p:nvPr/>
        </p:nvSpPr>
        <p:spPr bwMode="auto">
          <a:xfrm>
            <a:off x="1295400" y="304800"/>
            <a:ext cx="2286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04" name="AutoShape 32"/>
          <p:cNvSpPr>
            <a:spLocks noChangeArrowheads="1"/>
          </p:cNvSpPr>
          <p:nvPr/>
        </p:nvSpPr>
        <p:spPr bwMode="auto">
          <a:xfrm>
            <a:off x="2514600" y="0"/>
            <a:ext cx="228600" cy="3810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05" name="AutoShape 33"/>
          <p:cNvSpPr>
            <a:spLocks noChangeArrowheads="1"/>
          </p:cNvSpPr>
          <p:nvPr/>
        </p:nvSpPr>
        <p:spPr bwMode="auto">
          <a:xfrm>
            <a:off x="0" y="2209800"/>
            <a:ext cx="304800" cy="4572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06" name="AutoShape 34"/>
          <p:cNvSpPr>
            <a:spLocks noChangeArrowheads="1"/>
          </p:cNvSpPr>
          <p:nvPr/>
        </p:nvSpPr>
        <p:spPr bwMode="auto">
          <a:xfrm>
            <a:off x="2563813" y="5791200"/>
            <a:ext cx="2286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07" name="AutoShape 35"/>
          <p:cNvSpPr>
            <a:spLocks noChangeArrowheads="1"/>
          </p:cNvSpPr>
          <p:nvPr/>
        </p:nvSpPr>
        <p:spPr bwMode="auto">
          <a:xfrm>
            <a:off x="8915400" y="5562600"/>
            <a:ext cx="2286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08" name="AutoShape 36"/>
          <p:cNvSpPr>
            <a:spLocks noChangeArrowheads="1"/>
          </p:cNvSpPr>
          <p:nvPr/>
        </p:nvSpPr>
        <p:spPr bwMode="auto">
          <a:xfrm>
            <a:off x="8458200" y="28194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11" name="AutoShape 39"/>
          <p:cNvSpPr>
            <a:spLocks noChangeArrowheads="1"/>
          </p:cNvSpPr>
          <p:nvPr/>
        </p:nvSpPr>
        <p:spPr bwMode="auto">
          <a:xfrm>
            <a:off x="3276600" y="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12" name="AutoShape 40"/>
          <p:cNvSpPr>
            <a:spLocks noChangeArrowheads="1"/>
          </p:cNvSpPr>
          <p:nvPr/>
        </p:nvSpPr>
        <p:spPr bwMode="auto">
          <a:xfrm>
            <a:off x="0" y="15240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13" name="AutoShape 41"/>
          <p:cNvSpPr>
            <a:spLocks noChangeArrowheads="1"/>
          </p:cNvSpPr>
          <p:nvPr/>
        </p:nvSpPr>
        <p:spPr bwMode="auto">
          <a:xfrm>
            <a:off x="1066800" y="48768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14" name="AutoShape 42"/>
          <p:cNvSpPr>
            <a:spLocks noChangeArrowheads="1"/>
          </p:cNvSpPr>
          <p:nvPr/>
        </p:nvSpPr>
        <p:spPr bwMode="auto">
          <a:xfrm>
            <a:off x="7848600" y="35814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15" name="AutoShape 43"/>
          <p:cNvSpPr>
            <a:spLocks noChangeArrowheads="1"/>
          </p:cNvSpPr>
          <p:nvPr/>
        </p:nvSpPr>
        <p:spPr bwMode="auto">
          <a:xfrm>
            <a:off x="6400800" y="65532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16" name="AutoShape 44"/>
          <p:cNvSpPr>
            <a:spLocks noChangeArrowheads="1"/>
          </p:cNvSpPr>
          <p:nvPr/>
        </p:nvSpPr>
        <p:spPr bwMode="auto">
          <a:xfrm>
            <a:off x="8458200" y="19812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18" name="AutoShape 46"/>
          <p:cNvSpPr>
            <a:spLocks noChangeArrowheads="1"/>
          </p:cNvSpPr>
          <p:nvPr/>
        </p:nvSpPr>
        <p:spPr bwMode="auto">
          <a:xfrm>
            <a:off x="304800" y="15240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20" name="AutoShape 48"/>
          <p:cNvSpPr>
            <a:spLocks noChangeArrowheads="1"/>
          </p:cNvSpPr>
          <p:nvPr/>
        </p:nvSpPr>
        <p:spPr bwMode="auto">
          <a:xfrm>
            <a:off x="457200" y="6418263"/>
            <a:ext cx="385763" cy="43973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21" name="AutoShape 49"/>
          <p:cNvSpPr>
            <a:spLocks noChangeArrowheads="1"/>
          </p:cNvSpPr>
          <p:nvPr/>
        </p:nvSpPr>
        <p:spPr bwMode="auto">
          <a:xfrm>
            <a:off x="7315200" y="59436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3125" name="emlabonghongnho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107363" y="7315200"/>
            <a:ext cx="298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27" name="AutoShape 55"/>
          <p:cNvSpPr>
            <a:spLocks noChangeArrowheads="1"/>
          </p:cNvSpPr>
          <p:nvPr/>
        </p:nvSpPr>
        <p:spPr bwMode="auto">
          <a:xfrm>
            <a:off x="3429000" y="61722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28" name="AutoShape 56"/>
          <p:cNvSpPr>
            <a:spLocks noChangeArrowheads="1"/>
          </p:cNvSpPr>
          <p:nvPr/>
        </p:nvSpPr>
        <p:spPr bwMode="auto">
          <a:xfrm>
            <a:off x="381000" y="25908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9144000" y="6553200"/>
            <a:ext cx="1676400" cy="1066800"/>
            <a:chOff x="4080" y="2496"/>
            <a:chExt cx="1296" cy="1392"/>
          </a:xfrm>
        </p:grpSpPr>
        <p:pic>
          <p:nvPicPr>
            <p:cNvPr id="3126" name="Picture 61" descr="bocau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448973">
              <a:off x="4224" y="2496"/>
              <a:ext cx="1152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" name="Picture 62" descr="bocau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448973">
              <a:off x="4080" y="2736"/>
              <a:ext cx="1152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136" name="Picture 64" descr="bocau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448973">
            <a:off x="7924800" y="5564188"/>
            <a:ext cx="1447800" cy="12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37" name="Cau Vong Khuyet - Tuan Hung [NCT 8756174807]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5181600" y="6248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9" name="Picture 6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2400" y="6078538"/>
            <a:ext cx="9144000" cy="779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" name="WordArt 75"/>
          <p:cNvSpPr>
            <a:spLocks noChangeArrowheads="1" noChangeShapeType="1" noTextEdit="1"/>
          </p:cNvSpPr>
          <p:nvPr/>
        </p:nvSpPr>
        <p:spPr bwMode="auto">
          <a:xfrm>
            <a:off x="2667000" y="1676400"/>
            <a:ext cx="4038600" cy="923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7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3300"/>
                    </a:gs>
                    <a:gs pos="50000">
                      <a:srgbClr val="FF6600"/>
                    </a:gs>
                    <a:gs pos="100000">
                      <a:srgbClr val="CC3300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Times New Roman"/>
                <a:cs typeface="Times New Roman"/>
              </a:rPr>
              <a:t>MÔN THỦ CÔNG </a:t>
            </a:r>
            <a:r>
              <a:rPr lang="en-US" sz="7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3300"/>
                    </a:gs>
                    <a:gs pos="50000">
                      <a:srgbClr val="FF6600"/>
                    </a:gs>
                    <a:gs pos="100000">
                      <a:srgbClr val="CC3300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Times New Roman"/>
                <a:cs typeface="Times New Roman"/>
              </a:rPr>
              <a:t>– </a:t>
            </a:r>
            <a:r>
              <a:rPr lang="en-US" sz="7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3300"/>
                    </a:gs>
                    <a:gs pos="50000">
                      <a:srgbClr val="FF6600"/>
                    </a:gs>
                    <a:gs pos="100000">
                      <a:srgbClr val="CC3300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Times New Roman"/>
                <a:cs typeface="Times New Roman"/>
              </a:rPr>
              <a:t>Lớp</a:t>
            </a:r>
            <a:r>
              <a:rPr lang="en-US" sz="7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3300"/>
                    </a:gs>
                    <a:gs pos="50000">
                      <a:srgbClr val="FF6600"/>
                    </a:gs>
                    <a:gs pos="100000">
                      <a:srgbClr val="CC3300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Times New Roman"/>
                <a:cs typeface="Times New Roman"/>
              </a:rPr>
              <a:t> 3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971800" y="5334000"/>
            <a:ext cx="57912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GVTH: NGUYỄN THỊ THÚY </a:t>
            </a:r>
          </a:p>
        </p:txBody>
      </p:sp>
      <p:sp>
        <p:nvSpPr>
          <p:cNvPr id="71" name="Rectangle 70"/>
          <p:cNvSpPr/>
          <p:nvPr/>
        </p:nvSpPr>
        <p:spPr>
          <a:xfrm>
            <a:off x="2133600" y="3581400"/>
            <a:ext cx="7010400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4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BÀI:LÀM LỌ HOA                               		GẮN TƯỜNG </a:t>
            </a:r>
            <a:r>
              <a:rPr lang="en-US" sz="4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T1) </a:t>
            </a:r>
            <a:endParaRPr lang="en-US" sz="44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5" name="Picture 74" descr="logo truong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57200" y="228600"/>
            <a:ext cx="1254190" cy="1316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6" name="Rectangle 75"/>
          <p:cNvSpPr/>
          <p:nvPr/>
        </p:nvSpPr>
        <p:spPr>
          <a:xfrm>
            <a:off x="1828800" y="609600"/>
            <a:ext cx="58997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0"/>
                <a:solidFill>
                  <a:schemeClr val="accent4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TRƯỜNG TIỂU HỌC ÁI MỘ A</a:t>
            </a:r>
          </a:p>
        </p:txBody>
      </p:sp>
      <p:sp>
        <p:nvSpPr>
          <p:cNvPr id="5" name="TextBox 77"/>
          <p:cNvSpPr txBox="1">
            <a:spLocks noChangeArrowheads="1"/>
          </p:cNvSpPr>
          <p:nvPr/>
        </p:nvSpPr>
        <p:spPr bwMode="auto">
          <a:xfrm>
            <a:off x="2514600" y="2514600"/>
            <a:ext cx="2895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TUẦN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25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 dir="in"/>
    <p:sndAc>
      <p:stSnd>
        <p:snd r:embed="rId4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023 C -0.01632 0.00278 -0.0309 -0.00347 -0.04739 -0.00647 C -0.06302 -0.01364 -0.07986 -0.0074 -0.09323 -0.02127 C -0.09895 -0.04023 -0.10781 -0.04508 -0.12083 -0.05087 C -0.1243 -0.06636 -0.12118 -0.06127 -0.12847 -0.06798 C -0.13055 -0.0763 -0.13142 -0.08 -0.1375 -0.08277 C -0.14514 -0.09688 -0.15295 -0.10913 -0.16059 -0.123 C -0.16753 -0.13572 -0.16927 -0.15029 -0.17743 -0.16139 C -0.18003 -0.17688 -0.18524 -0.19075 -0.18802 -0.20601 C -0.19114 -0.22196 -0.19427 -0.24902 -0.20347 -0.26127 C -0.20764 -0.28508 -0.21024 -0.30913 -0.21423 -0.33341 C -0.21527 -0.34011 -0.21545 -0.34774 -0.21718 -0.35468 C -0.21805 -0.35792 -0.22048 -0.36 -0.2217 -0.363 C -0.22361 -0.3674 -0.22708 -0.38196 -0.22795 -0.38636 C -0.22864 -0.38982 -0.2283 -0.39376 -0.22934 -0.39699 C -0.23142 -0.40324 -0.23455 -0.40855 -0.23715 -0.4141 C -0.24097 -0.42243 -0.23559 -0.42104 -0.24166 -0.43098 C -0.24253 -0.43283 -0.24479 -0.43237 -0.24635 -0.43306 C -0.24687 -0.43537 -0.2467 -0.43769 -0.24774 -0.4393 C -0.24895 -0.44115 -0.25139 -0.44 -0.25225 -0.44162 C -0.25416 -0.44555 -0.25347 -0.4504 -0.25538 -0.45456 C -0.26024 -0.46428 -0.25711 -0.45896 -0.26458 -0.46913 C -0.26545 -0.47283 -0.2658 -0.47699 -0.2677 -0.48 C -0.26875 -0.48139 -0.271 -0.48023 -0.27222 -0.48185 C -0.27708 -0.48855 -0.27951 -0.4985 -0.28437 -0.50543 C -0.28576 -0.50728 -0.28784 -0.50821 -0.28906 -0.50982 C -0.30486 -0.52925 -0.29236 -0.51699 -0.30277 -0.5267 C -0.30677 -0.54358 -0.30868 -0.53942 -0.3243 -0.54358 C -0.32743 -0.55699 -0.32291 -0.54358 -0.3335 -0.55422 C -0.33489 -0.55561 -0.33507 -0.5593 -0.33645 -0.56069 C -0.34479 -0.5711 -0.35086 -0.57503 -0.36093 -0.57965 C -0.3618 -0.58104 -0.36267 -0.58289 -0.36406 -0.58381 C -0.36684 -0.58566 -0.37309 -0.58798 -0.37309 -0.58774 C -0.38871 -0.60439 -0.40816 -0.5993 -0.42656 -0.60532 C -0.5033 -0.62959 -0.57847 -0.63191 -0.65764 -0.63491 C -0.67135 -0.63954 -0.68264 -0.64809 -0.69583 -0.6541 C -0.71024 -0.66728 -0.72413 -0.67491 -0.74027 -0.6837 C -0.75156 -0.68069 -0.74757 -0.67561 -0.7585 -0.67098 C -0.77864 -0.66266 -0.80156 -0.66081 -0.82274 -0.65826 C -0.8375 -0.66613 -0.83107 -0.66243 -0.84253 -0.6689 C -0.84461 -0.67722 -0.84722 -0.67907 -0.8533 -0.68162 C -0.85625 -0.69387 -0.85225 -0.68347 -0.85955 -0.68994 C -0.86128 -0.69156 -0.8625 -0.69433 -0.86406 -0.69641 C -0.86458 -0.6985 -0.86458 -0.70104 -0.86545 -0.70266 C -0.86892 -0.70844 -0.875 -0.70844 -0.87934 -0.71144 C -0.88211 -0.71329 -0.88437 -0.71561 -0.88698 -0.71769 C -0.88958 -0.72809 -0.89652 -0.73318 -0.90382 -0.73665 C -0.90434 -0.73873 -0.90416 -0.7415 -0.90538 -0.74312 C -0.90642 -0.74474 -0.9085 -0.74428 -0.91007 -0.7452 C -0.91475 -0.74844 -0.91909 -0.7526 -0.92378 -0.75607 C -0.92621 -0.7667 -0.93177 -0.76902 -0.93889 -0.77295 C -0.94774 -0.79029 -0.97517 -0.79907 -0.98941 -0.80462 C -1.02395 -0.80277 -1.05486 -0.79491 -1.08871 -0.79191 C -1.09878 -0.78728 -1.11007 -0.78566 -1.12083 -0.78566 " pathEditMode="relative" rAng="0" ptsTypes="fffffffffffffffffffffffffffffffffffffffffffffffffffffA">
                                      <p:cBhvr>
                                        <p:cTn id="6" dur="1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" y="-40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74 0.01109 C -0.05035 -0.01619 -0.04809 -0.02428 -0.05312 -0.05018 C -0.05399 -0.0548 -0.0566 -0.05827 -0.05799 -0.06266 C -0.0592 -0.06752 -0.06111 -0.07792 -0.06111 -0.07769 C -0.06007 -0.0837 -0.05799 -0.08948 -0.05799 -0.09573 C -0.05799 -0.09873 -0.06024 -0.10058 -0.06111 -0.10336 C -0.06545 -0.117 -0.06736 -0.13064 -0.07222 -0.14405 C -0.0717 -0.17041 -0.07187 -0.19654 -0.07066 -0.22243 C -0.06979 -0.24417 -0.06597 -0.26706 -0.06424 -0.28856 C -0.06597 -0.32786 -0.06215 -0.36671 -0.08003 -0.39515 C -0.08299 -0.40578 -0.08698 -0.41526 -0.08958 -0.4259 C -0.09114 -0.43214 -0.09149 -0.43931 -0.09288 -0.44601 C -0.09722 -0.46613 -0.10226 -0.48856 -0.10885 -0.50682 C -0.11337 -0.52 -0.10903 -0.51584 -0.11667 -0.51954 C -0.12239 -0.53295 -0.12726 -0.5526 -0.13733 -0.55769 C -0.13976 -0.5637 -0.14288 -0.56902 -0.14514 -0.57549 C -0.14965 -0.58821 -0.14618 -0.59353 -0.15469 -0.59862 C -0.15625 -0.60093 -0.15816 -0.60324 -0.15972 -0.60601 C -0.16233 -0.61156 -0.16424 -0.61873 -0.16736 -0.62382 C -0.16944 -0.62706 -0.17205 -0.63006 -0.17396 -0.63399 C -0.18021 -0.64786 -0.17274 -0.64185 -0.18177 -0.64648 C -0.19097 -0.66983 -0.17621 -0.63492 -0.19288 -0.66174 C -0.1941 -0.66382 -0.1934 -0.66729 -0.19444 -0.66983 C -0.19618 -0.67353 -0.19809 -0.677 -0.20069 -0.67954 C -0.20364 -0.68232 -0.21024 -0.68463 -0.21024 -0.6844 C -0.21233 -0.69457 -0.21458 -0.69896 -0.21979 -0.70521 C -0.22031 -0.70775 -0.22031 -0.71075 -0.22135 -0.7126 C -0.22257 -0.71515 -0.22517 -0.71492 -0.22621 -0.71769 C -0.23264 -0.73549 -0.22239 -0.72763 -0.23246 -0.73295 C -0.22986 -0.76625 -0.2276 -0.78058 -0.23246 -0.81919 C -0.23299 -0.82336 -0.23594 -0.8259 -0.23733 -0.8296 C -0.24288 -0.84532 -0.23663 -0.84 -0.24514 -0.84463 C -0.25 -0.8548 -0.25121 -0.86567 -0.25781 -0.8726 C -0.26337 -0.89388 -0.26597 -0.9126 -0.27847 -0.92578 C -0.28142 -0.93966 -0.28559 -0.9422 -0.29444 -0.94613 C -0.30538 -0.95122 -0.31736 -0.9533 -0.32778 -0.96139 C -0.33646 -0.96833 -0.34427 -0.97619 -0.3533 -0.98174 C -0.35608 -0.9963 -0.35243 -0.98428 -0.35955 -0.99214 C -0.36927 -1.00185 -0.36753 -1.00555 -0.38003 -1.01226 C -0.38941 -1.02659 -0.39514 -1.0259 -0.40729 -1.0326 C -0.41528 -1.037 -0.42257 -1.0444 -0.4309 -1.04786 C -0.45243 -1.05619 -0.46302 -1.06081 -0.48489 -1.06544 C -0.50226 -1.06336 -0.51927 -1.05919 -0.53576 -1.05018 C -0.54114 -1.04185 -0.54913 -1.04255 -0.55642 -1.04 C -0.56111 -1.0326 -0.58594 -1.02729 -0.59288 -1.02497 C -0.60226 -1.02197 -0.62135 -1.01966 -0.62135 -1.01943 C -0.63542 -1.01226 -0.65 -1.01041 -0.66424 -1.0044 C -0.67726 -0.99885 -0.68854 -0.98359 -0.70226 -0.97919 C -0.70469 -0.97758 -0.70642 -0.97526 -0.70868 -0.97411 C -0.71163 -0.97272 -0.71476 -0.97411 -0.71667 -0.9718 C -0.71805 -0.97041 -0.71719 -0.96578 -0.71823 -0.96393 C -0.71944 -0.96208 -0.72135 -0.96232 -0.72292 -0.96139 C -0.73507 -0.93596 -0.73038 -0.94891 -0.7375 -0.92347 C -0.7408 -0.8948 -0.74375 -0.86428 -0.75 -0.837 C -0.75555 -0.81434 -0.76285 -0.79492 -0.7658 -0.7711 C -0.76406 -0.74104 -0.76128 -0.71191 -0.75955 -0.68208 C -0.7618 -0.67469 -0.76562 -0.65943 -0.76736 -0.64902 C -0.77049 -0.63099 -0.76996 -0.61434 -0.78003 -0.60347 C -0.78055 -0.60208 -0.78542 -0.57758 -0.7868 -0.57549 C -0.78924 -0.57018 -0.79392 -0.56833 -0.79618 -0.56301 C -0.79792 -0.55908 -0.79948 -0.55469 -0.80087 -0.55029 C -0.80243 -0.54428 -0.80191 -0.53734 -0.80399 -0.53249 C -0.80521 -0.52948 -0.80833 -0.52971 -0.81024 -0.5274 C -0.81805 -0.51862 -0.82344 -0.51052 -0.83246 -0.50428 C -0.83299 -0.50197 -0.83281 -0.49873 -0.83403 -0.49688 C -0.83628 -0.49318 -0.84844 -0.48417 -0.85156 -0.48162 C -0.85364 -0.47769 -0.85608 -0.4733 -0.85781 -0.46891 C -0.85868 -0.46659 -0.85816 -0.46289 -0.85955 -0.46128 C -0.86233 -0.45827 -0.86892 -0.45642 -0.86892 -0.45596 C -0.87587 -0.42544 -0.8908 -0.42636 -0.90868 -0.42081 C -0.94323 -0.41018 -0.97847 -0.40625 -1.01337 -0.40301 C -1.02691 -0.39862 -1.04062 -0.39284 -1.05469 -0.39284 " pathEditMode="relative" rAng="0" ptsTypes="fffffffffffffffffffffffffffffffffffffffffffffffffffffffffffffffffffffffA">
                                      <p:cBhvr>
                                        <p:cTn id="8" dur="5000" fill="hold"/>
                                        <p:tgtEl>
                                          <p:spTgt spid="3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" y="-53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3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3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3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25"/>
                </p:tgtEl>
              </p:cMediaNode>
            </p:audio>
            <p:audio>
              <p:cMediaNode>
                <p:cTn id="226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37"/>
                </p:tgtEl>
              </p:cMediaNode>
            </p:audio>
          </p:childTnLst>
        </p:cTn>
      </p:par>
    </p:tnLst>
    <p:bldLst>
      <p:bldP spid="3082" grpId="0" animBg="1"/>
      <p:bldP spid="3083" grpId="0" animBg="1"/>
      <p:bldP spid="3084" grpId="0" animBg="1"/>
      <p:bldP spid="3085" grpId="0" animBg="1"/>
      <p:bldP spid="3086" grpId="0" animBg="1"/>
      <p:bldP spid="3087" grpId="0" animBg="1"/>
      <p:bldP spid="3088" grpId="0" animBg="1"/>
      <p:bldP spid="3090" grpId="0" animBg="1"/>
      <p:bldP spid="3091" grpId="0" animBg="1"/>
      <p:bldP spid="3092" grpId="0" animBg="1"/>
      <p:bldP spid="3093" grpId="0" animBg="1"/>
      <p:bldP spid="3094" grpId="0" animBg="1"/>
      <p:bldP spid="3095" grpId="0" animBg="1"/>
      <p:bldP spid="3096" grpId="0" animBg="1"/>
      <p:bldP spid="3097" grpId="0" animBg="1"/>
      <p:bldP spid="3098" grpId="0" animBg="1"/>
      <p:bldP spid="3099" grpId="0" animBg="1"/>
      <p:bldP spid="3100" grpId="0" animBg="1"/>
      <p:bldP spid="3101" grpId="0" animBg="1"/>
      <p:bldP spid="3102" grpId="0" animBg="1"/>
      <p:bldP spid="3104" grpId="0" animBg="1"/>
      <p:bldP spid="3105" grpId="0" animBg="1"/>
      <p:bldP spid="3106" grpId="0" animBg="1"/>
      <p:bldP spid="3107" grpId="0" animBg="1"/>
      <p:bldP spid="3108" grpId="0" animBg="1"/>
      <p:bldP spid="3111" grpId="0" animBg="1"/>
      <p:bldP spid="3112" grpId="0" animBg="1"/>
      <p:bldP spid="3113" grpId="0" animBg="1"/>
      <p:bldP spid="3114" grpId="0" animBg="1"/>
      <p:bldP spid="3115" grpId="0" animBg="1"/>
      <p:bldP spid="3116" grpId="0" animBg="1"/>
      <p:bldP spid="3118" grpId="0" animBg="1"/>
      <p:bldP spid="3120" grpId="0" animBg="1"/>
      <p:bldP spid="3121" grpId="0" animBg="1"/>
      <p:bldP spid="3127" grpId="0" animBg="1"/>
      <p:bldP spid="312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Picture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2528888"/>
            <a:ext cx="1447800" cy="1281112"/>
          </a:xfrm>
          <a:prstGeom prst="rect">
            <a:avLst/>
          </a:prstGeom>
          <a:noFill/>
        </p:spPr>
      </p:pic>
      <p:pic>
        <p:nvPicPr>
          <p:cNvPr id="45059" name="Picture 3" descr="Picture4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4800" y="2590800"/>
            <a:ext cx="476250" cy="476250"/>
          </a:xfrm>
          <a:prstGeom prst="rect">
            <a:avLst/>
          </a:prstGeom>
          <a:noFill/>
        </p:spPr>
      </p:pic>
      <p:pic>
        <p:nvPicPr>
          <p:cNvPr id="45060" name="Picture 4" descr="Picture4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25623">
            <a:off x="6324600" y="2895600"/>
            <a:ext cx="476250" cy="476250"/>
          </a:xfrm>
          <a:prstGeom prst="rect">
            <a:avLst/>
          </a:prstGeom>
          <a:noFill/>
        </p:spPr>
      </p:pic>
      <p:pic>
        <p:nvPicPr>
          <p:cNvPr id="45061" name="Picture 5" descr="Picture4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92604">
            <a:off x="619125" y="2668588"/>
            <a:ext cx="1314450" cy="1314450"/>
          </a:xfrm>
          <a:prstGeom prst="rect">
            <a:avLst/>
          </a:prstGeom>
          <a:noFill/>
        </p:spPr>
      </p:pic>
      <p:sp>
        <p:nvSpPr>
          <p:cNvPr id="4506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3178175"/>
            <a:ext cx="7772400" cy="1470025"/>
          </a:xfrm>
        </p:spPr>
        <p:txBody>
          <a:bodyPr/>
          <a:lstStyle/>
          <a:p>
            <a:r>
              <a:rPr lang="en-US" sz="4000" b="1" smtClean="0">
                <a:solidFill>
                  <a:srgbClr val="0000FF"/>
                </a:solidFill>
              </a:rPr>
              <a:t>CH</a:t>
            </a:r>
            <a:r>
              <a:rPr lang="en-US" b="1" smtClean="0">
                <a:solidFill>
                  <a:srgbClr val="0000FF"/>
                </a:solidFill>
              </a:rPr>
              <a:t>ÂN THÀNH CÁM ƠN </a:t>
            </a:r>
            <a:br>
              <a:rPr lang="en-US" b="1" smtClean="0">
                <a:solidFill>
                  <a:srgbClr val="0000FF"/>
                </a:solidFill>
              </a:rPr>
            </a:br>
            <a:r>
              <a:rPr lang="en-US" b="1" smtClean="0">
                <a:solidFill>
                  <a:srgbClr val="0000FF"/>
                </a:solidFill>
              </a:rPr>
              <a:t>QUÝ THẦY CÔ VÀ CÁC EM HỌC SINH</a:t>
            </a:r>
          </a:p>
        </p:txBody>
      </p:sp>
      <p:pic>
        <p:nvPicPr>
          <p:cNvPr id="45063" name="Picture 7" descr="Picture4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76250" cy="476250"/>
          </a:xfrm>
          <a:prstGeom prst="rect">
            <a:avLst/>
          </a:prstGeom>
          <a:noFill/>
        </p:spPr>
      </p:pic>
      <p:pic>
        <p:nvPicPr>
          <p:cNvPr id="45064" name="Picture 8" descr="Picture4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2166663">
            <a:off x="1905000" y="1066800"/>
            <a:ext cx="476250" cy="476250"/>
          </a:xfrm>
          <a:prstGeom prst="rect">
            <a:avLst/>
          </a:prstGeom>
          <a:noFill/>
        </p:spPr>
      </p:pic>
      <p:pic>
        <p:nvPicPr>
          <p:cNvPr id="45065" name="Picture 9" descr="Picture4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2400" y="0"/>
            <a:ext cx="476250" cy="476250"/>
          </a:xfrm>
          <a:prstGeom prst="rect">
            <a:avLst/>
          </a:prstGeom>
          <a:noFill/>
        </p:spPr>
      </p:pic>
      <p:pic>
        <p:nvPicPr>
          <p:cNvPr id="45066" name="Picture 10" descr="Picture4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267200"/>
            <a:ext cx="476250" cy="476250"/>
          </a:xfrm>
          <a:prstGeom prst="rect">
            <a:avLst/>
          </a:prstGeom>
          <a:noFill/>
        </p:spPr>
      </p:pic>
      <p:pic>
        <p:nvPicPr>
          <p:cNvPr id="45067" name="Picture 11" descr="Picture4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894382">
            <a:off x="3581400" y="4038600"/>
            <a:ext cx="476250" cy="476250"/>
          </a:xfrm>
          <a:prstGeom prst="rect">
            <a:avLst/>
          </a:prstGeom>
          <a:noFill/>
        </p:spPr>
      </p:pic>
      <p:pic>
        <p:nvPicPr>
          <p:cNvPr id="45068" name="Picture 12" descr="Picture4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67750" y="0"/>
            <a:ext cx="476250" cy="476250"/>
          </a:xfrm>
          <a:prstGeom prst="rect">
            <a:avLst/>
          </a:prstGeom>
          <a:noFill/>
        </p:spPr>
      </p:pic>
      <p:pic>
        <p:nvPicPr>
          <p:cNvPr id="45069" name="Picture 13" descr="Picture4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6172200"/>
            <a:ext cx="476250" cy="476250"/>
          </a:xfrm>
          <a:prstGeom prst="rect">
            <a:avLst/>
          </a:prstGeom>
          <a:noFill/>
        </p:spPr>
      </p:pic>
      <p:pic>
        <p:nvPicPr>
          <p:cNvPr id="45070" name="Picture 14" descr="Picture4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96200" y="5334000"/>
            <a:ext cx="476250" cy="476250"/>
          </a:xfrm>
          <a:prstGeom prst="rect">
            <a:avLst/>
          </a:prstGeom>
          <a:noFill/>
        </p:spPr>
      </p:pic>
      <p:pic>
        <p:nvPicPr>
          <p:cNvPr id="45071" name="Picture 15" descr="Picture4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2901987">
            <a:off x="1295400" y="5638800"/>
            <a:ext cx="457200" cy="457200"/>
          </a:xfrm>
          <a:prstGeom prst="rect">
            <a:avLst/>
          </a:prstGeom>
          <a:noFill/>
        </p:spPr>
      </p:pic>
      <p:pic>
        <p:nvPicPr>
          <p:cNvPr id="45072" name="Picture 16" descr="Picture4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25623">
            <a:off x="5910263" y="798513"/>
            <a:ext cx="933450" cy="933450"/>
          </a:xfrm>
          <a:prstGeom prst="rect">
            <a:avLst/>
          </a:prstGeom>
          <a:noFill/>
        </p:spPr>
      </p:pic>
      <p:pic>
        <p:nvPicPr>
          <p:cNvPr id="45073" name="Picture 17" descr="Picture4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5124450"/>
            <a:ext cx="762000" cy="762000"/>
          </a:xfrm>
          <a:prstGeom prst="rect">
            <a:avLst/>
          </a:prstGeom>
          <a:noFill/>
        </p:spPr>
      </p:pic>
      <p:pic>
        <p:nvPicPr>
          <p:cNvPr id="45074" name="Picture 18" descr="Picture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1077913"/>
            <a:ext cx="1257300" cy="1112837"/>
          </a:xfrm>
          <a:prstGeom prst="rect">
            <a:avLst/>
          </a:prstGeom>
          <a:noFill/>
        </p:spPr>
      </p:pic>
      <p:pic>
        <p:nvPicPr>
          <p:cNvPr id="45075" name="Picture 19" descr="Picture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4191000"/>
            <a:ext cx="495300" cy="438150"/>
          </a:xfrm>
          <a:prstGeom prst="rect">
            <a:avLst/>
          </a:prstGeom>
          <a:noFill/>
        </p:spPr>
      </p:pic>
      <p:pic>
        <p:nvPicPr>
          <p:cNvPr id="45076" name="Picture 20" descr="Picture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4572000"/>
            <a:ext cx="495300" cy="438150"/>
          </a:xfrm>
          <a:prstGeom prst="rect">
            <a:avLst/>
          </a:prstGeom>
          <a:noFill/>
        </p:spPr>
      </p:pic>
      <p:pic>
        <p:nvPicPr>
          <p:cNvPr id="45077" name="Picture 21" descr="Picture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20713"/>
            <a:ext cx="1257300" cy="1112837"/>
          </a:xfrm>
          <a:prstGeom prst="rect">
            <a:avLst/>
          </a:prstGeom>
          <a:noFill/>
        </p:spPr>
      </p:pic>
      <p:pic>
        <p:nvPicPr>
          <p:cNvPr id="45078" name="Picture 22" descr="Picture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2778125"/>
            <a:ext cx="800100" cy="708025"/>
          </a:xfrm>
          <a:prstGeom prst="rect">
            <a:avLst/>
          </a:prstGeom>
          <a:noFill/>
        </p:spPr>
      </p:pic>
      <p:pic>
        <p:nvPicPr>
          <p:cNvPr id="45079" name="Picture 23" descr="Picture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5638800"/>
            <a:ext cx="609600" cy="539750"/>
          </a:xfrm>
          <a:prstGeom prst="rect">
            <a:avLst/>
          </a:prstGeom>
          <a:noFill/>
        </p:spPr>
      </p:pic>
      <p:pic>
        <p:nvPicPr>
          <p:cNvPr id="45080" name="Picture 24" descr="Picture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5334000"/>
            <a:ext cx="495300" cy="438150"/>
          </a:xfrm>
          <a:prstGeom prst="rect">
            <a:avLst/>
          </a:prstGeom>
          <a:noFill/>
        </p:spPr>
      </p:pic>
      <p:pic>
        <p:nvPicPr>
          <p:cNvPr id="45081" name="Picture 25" descr="Picture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1219200"/>
            <a:ext cx="495300" cy="438150"/>
          </a:xfrm>
          <a:prstGeom prst="rect">
            <a:avLst/>
          </a:prstGeom>
          <a:noFill/>
        </p:spPr>
      </p:pic>
      <p:pic>
        <p:nvPicPr>
          <p:cNvPr id="45082" name="Picture 26" descr="Picture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381000"/>
            <a:ext cx="495300" cy="438150"/>
          </a:xfrm>
          <a:prstGeom prst="rect">
            <a:avLst/>
          </a:prstGeom>
          <a:noFill/>
        </p:spPr>
      </p:pic>
      <p:pic>
        <p:nvPicPr>
          <p:cNvPr id="45083" name="Picture 27" descr="Picture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1908175"/>
            <a:ext cx="1181100" cy="1044575"/>
          </a:xfrm>
          <a:prstGeom prst="rect">
            <a:avLst/>
          </a:prstGeom>
          <a:noFill/>
        </p:spPr>
      </p:pic>
      <p:pic>
        <p:nvPicPr>
          <p:cNvPr id="45084" name="Picture 28" descr="Picture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1271588"/>
            <a:ext cx="952500" cy="842962"/>
          </a:xfrm>
          <a:prstGeom prst="rect">
            <a:avLst/>
          </a:prstGeom>
          <a:noFill/>
        </p:spPr>
      </p:pic>
      <p:pic>
        <p:nvPicPr>
          <p:cNvPr id="45085" name="Picture 29" descr="Picture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2400" y="5486400"/>
            <a:ext cx="495300" cy="438150"/>
          </a:xfrm>
          <a:prstGeom prst="rect">
            <a:avLst/>
          </a:prstGeom>
          <a:noFill/>
        </p:spPr>
      </p:pic>
      <p:pic>
        <p:nvPicPr>
          <p:cNvPr id="45086" name="Picture 30" descr="Picture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6419850"/>
            <a:ext cx="495300" cy="438150"/>
          </a:xfrm>
          <a:prstGeom prst="rect">
            <a:avLst/>
          </a:prstGeom>
          <a:noFill/>
        </p:spPr>
      </p:pic>
      <p:pic>
        <p:nvPicPr>
          <p:cNvPr id="45087" name="Picture 31" descr="Picture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3800" y="3092450"/>
            <a:ext cx="876300" cy="774700"/>
          </a:xfrm>
          <a:prstGeom prst="rect">
            <a:avLst/>
          </a:prstGeom>
          <a:noFill/>
        </p:spPr>
      </p:pic>
      <p:pic>
        <p:nvPicPr>
          <p:cNvPr id="45088" name="Picture 32" descr="Picture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05800" y="5791200"/>
            <a:ext cx="838200" cy="741363"/>
          </a:xfrm>
          <a:prstGeom prst="rect">
            <a:avLst/>
          </a:prstGeom>
          <a:noFill/>
        </p:spPr>
      </p:pic>
      <p:pic>
        <p:nvPicPr>
          <p:cNvPr id="45089" name="Picture 33" descr="Picture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3743325"/>
            <a:ext cx="914400" cy="809625"/>
          </a:xfrm>
          <a:prstGeom prst="rect">
            <a:avLst/>
          </a:prstGeom>
          <a:noFill/>
        </p:spPr>
      </p:pic>
      <p:pic>
        <p:nvPicPr>
          <p:cNvPr id="45090" name="Nho on thay co - Nhom Tuoi Ngoc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  <p:pic>
        <p:nvPicPr>
          <p:cNvPr id="45091" name="Picture 35" descr="Picture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5016500"/>
            <a:ext cx="1371600" cy="1212850"/>
          </a:xfrm>
          <a:prstGeom prst="rect">
            <a:avLst/>
          </a:prstGeom>
          <a:noFill/>
        </p:spPr>
      </p:pic>
      <p:pic>
        <p:nvPicPr>
          <p:cNvPr id="45092" name="Picture 36" descr="Picture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5410200"/>
            <a:ext cx="1447800" cy="1281113"/>
          </a:xfrm>
          <a:prstGeom prst="rect">
            <a:avLst/>
          </a:prstGeom>
          <a:noFill/>
        </p:spPr>
      </p:pic>
      <p:pic>
        <p:nvPicPr>
          <p:cNvPr id="45093" name="Picture 37" descr="Picture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4114800"/>
            <a:ext cx="876300" cy="774700"/>
          </a:xfrm>
          <a:prstGeom prst="rect">
            <a:avLst/>
          </a:prstGeom>
          <a:noFill/>
        </p:spPr>
      </p:pic>
      <p:pic>
        <p:nvPicPr>
          <p:cNvPr id="45094" name="Picture 38" descr="Picture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1524000"/>
            <a:ext cx="800100" cy="708025"/>
          </a:xfrm>
          <a:prstGeom prst="rect">
            <a:avLst/>
          </a:prstGeom>
          <a:noFill/>
        </p:spPr>
      </p:pic>
      <p:pic>
        <p:nvPicPr>
          <p:cNvPr id="45095" name="Picture 39" descr="Picture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5576888"/>
            <a:ext cx="1447800" cy="1281112"/>
          </a:xfrm>
          <a:prstGeom prst="rect">
            <a:avLst/>
          </a:prstGeom>
          <a:noFill/>
        </p:spPr>
      </p:pic>
      <p:pic>
        <p:nvPicPr>
          <p:cNvPr id="45096" name="Picture 40" descr="Picture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0"/>
            <a:ext cx="952500" cy="842963"/>
          </a:xfrm>
          <a:prstGeom prst="rect">
            <a:avLst/>
          </a:prstGeom>
          <a:noFill/>
        </p:spPr>
      </p:pic>
      <p:pic>
        <p:nvPicPr>
          <p:cNvPr id="45097" name="Picture 41" descr="Picture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91500" y="0"/>
            <a:ext cx="952500" cy="842963"/>
          </a:xfrm>
          <a:prstGeom prst="rect">
            <a:avLst/>
          </a:prstGeom>
          <a:noFill/>
        </p:spPr>
      </p:pic>
      <p:pic>
        <p:nvPicPr>
          <p:cNvPr id="45098" name="Picture 42" descr="POINSET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1600200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100" name="WordArt 44"/>
          <p:cNvSpPr>
            <a:spLocks noChangeArrowheads="1" noChangeShapeType="1" noTextEdit="1"/>
          </p:cNvSpPr>
          <p:nvPr/>
        </p:nvSpPr>
        <p:spPr bwMode="auto">
          <a:xfrm>
            <a:off x="2133600" y="609600"/>
            <a:ext cx="424815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Giờ học kết thúc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5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50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090"/>
                </p:tgtEl>
              </p:cMediaNode>
            </p:audio>
          </p:childTnLst>
        </p:cTn>
      </p:par>
    </p:tnLst>
    <p:bldLst>
      <p:bldP spid="45062" grpId="0"/>
      <p:bldP spid="4510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304800"/>
            <a:ext cx="7086600" cy="2057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000" dirty="0" err="1" smtClean="0">
                <a:solidFill>
                  <a:schemeClr val="tx2"/>
                </a:solidFill>
                <a:latin typeface="Times New Roman" pitchFamily="18" charset="0"/>
              </a:rPr>
              <a:t>Bước</a:t>
            </a:r>
            <a:r>
              <a:rPr lang="en-US" sz="3000" dirty="0" smtClean="0">
                <a:solidFill>
                  <a:schemeClr val="tx2"/>
                </a:solidFill>
                <a:latin typeface="Times New Roman" pitchFamily="18" charset="0"/>
              </a:rPr>
              <a:t> 1:</a:t>
            </a:r>
            <a:r>
              <a:rPr lang="en-US" sz="3000" dirty="0" smtClean="0">
                <a:solidFill>
                  <a:srgbClr val="3366FF"/>
                </a:solidFill>
                <a:latin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Gấp</a:t>
            </a:r>
            <a:r>
              <a:rPr 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phần</a:t>
            </a:r>
            <a:r>
              <a:rPr 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giấy</a:t>
            </a:r>
            <a:r>
              <a:rPr 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làm</a:t>
            </a:r>
            <a:r>
              <a:rPr 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đế</a:t>
            </a:r>
            <a:r>
              <a:rPr 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lọ</a:t>
            </a:r>
            <a:r>
              <a:rPr 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hoa</a:t>
            </a:r>
            <a:r>
              <a:rPr 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gấp</a:t>
            </a:r>
            <a:r>
              <a:rPr 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nếp</a:t>
            </a:r>
            <a:r>
              <a:rPr 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gấp</a:t>
            </a:r>
            <a:r>
              <a:rPr 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cách</a:t>
            </a:r>
            <a:r>
              <a:rPr 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đều</a:t>
            </a:r>
            <a:endParaRPr lang="en-US" sz="3000" dirty="0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10255" name="Picture 15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00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58" name="Group 18"/>
          <p:cNvGrpSpPr>
            <a:grpSpLocks/>
          </p:cNvGrpSpPr>
          <p:nvPr/>
        </p:nvGrpSpPr>
        <p:grpSpPr bwMode="auto">
          <a:xfrm>
            <a:off x="1981200" y="2438400"/>
            <a:ext cx="5562600" cy="3836988"/>
            <a:chOff x="768" y="1536"/>
            <a:chExt cx="3504" cy="2417"/>
          </a:xfrm>
        </p:grpSpPr>
        <p:grpSp>
          <p:nvGrpSpPr>
            <p:cNvPr id="10257" name="Group 17"/>
            <p:cNvGrpSpPr>
              <a:grpSpLocks/>
            </p:cNvGrpSpPr>
            <p:nvPr/>
          </p:nvGrpSpPr>
          <p:grpSpPr bwMode="auto">
            <a:xfrm>
              <a:off x="1152" y="1536"/>
              <a:ext cx="3120" cy="2417"/>
              <a:chOff x="2736" y="1615"/>
              <a:chExt cx="3120" cy="2417"/>
            </a:xfrm>
          </p:grpSpPr>
          <p:pic>
            <p:nvPicPr>
              <p:cNvPr id="18437" name="Picture 5" descr="01 color"/>
              <p:cNvPicPr>
                <a:picLocks noChangeAspect="1" noChangeArrowheads="1"/>
              </p:cNvPicPr>
              <p:nvPr/>
            </p:nvPicPr>
            <p:blipFill>
              <a:blip r:embed="rId3"/>
              <a:srcRect l="3006" t="7895" r="36884" b="50000"/>
              <a:stretch>
                <a:fillRect/>
              </a:stretch>
            </p:blipFill>
            <p:spPr bwMode="auto">
              <a:xfrm>
                <a:off x="3024" y="1615"/>
                <a:ext cx="2832" cy="24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0253" name="Group 13"/>
              <p:cNvGrpSpPr>
                <a:grpSpLocks/>
              </p:cNvGrpSpPr>
              <p:nvPr/>
            </p:nvGrpSpPr>
            <p:grpSpPr bwMode="auto">
              <a:xfrm>
                <a:off x="2736" y="1941"/>
                <a:ext cx="2832" cy="1755"/>
                <a:chOff x="2688" y="2181"/>
                <a:chExt cx="2832" cy="1755"/>
              </a:xfrm>
            </p:grpSpPr>
            <p:sp>
              <p:nvSpPr>
                <p:cNvPr id="18440" name="Line 8"/>
                <p:cNvSpPr>
                  <a:spLocks noChangeShapeType="1"/>
                </p:cNvSpPr>
                <p:nvPr/>
              </p:nvSpPr>
              <p:spPr bwMode="auto">
                <a:xfrm>
                  <a:off x="2688" y="2181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41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2736" y="3936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45" name="Line 13"/>
                <p:cNvSpPr>
                  <a:spLocks noChangeShapeType="1"/>
                </p:cNvSpPr>
                <p:nvPr/>
              </p:nvSpPr>
              <p:spPr bwMode="auto">
                <a:xfrm>
                  <a:off x="2688" y="2208"/>
                  <a:ext cx="0" cy="17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47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2976" y="3620"/>
                  <a:ext cx="2544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0256" name="Text Box 16"/>
            <p:cNvSpPr txBox="1">
              <a:spLocks noChangeArrowheads="1"/>
            </p:cNvSpPr>
            <p:nvPr/>
          </p:nvSpPr>
          <p:spPr bwMode="auto">
            <a:xfrm>
              <a:off x="768" y="2592"/>
              <a:ext cx="4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latin typeface="Times New Roman" pitchFamily="18" charset="0"/>
                </a:rPr>
                <a:t>16ô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01 color"/>
          <p:cNvPicPr>
            <a:picLocks noChangeAspect="1" noChangeArrowheads="1"/>
          </p:cNvPicPr>
          <p:nvPr/>
        </p:nvPicPr>
        <p:blipFill>
          <a:blip r:embed="rId2"/>
          <a:srcRect l="62837" b="50000"/>
          <a:stretch>
            <a:fillRect/>
          </a:stretch>
        </p:blipFill>
        <p:spPr bwMode="auto">
          <a:xfrm>
            <a:off x="1905000" y="2438400"/>
            <a:ext cx="2971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 descr="01 color"/>
          <p:cNvPicPr>
            <a:picLocks noChangeAspect="1" noChangeArrowheads="1"/>
          </p:cNvPicPr>
          <p:nvPr/>
        </p:nvPicPr>
        <p:blipFill>
          <a:blip r:embed="rId2"/>
          <a:srcRect l="2603" t="49580" r="63156" b="676"/>
          <a:stretch>
            <a:fillRect/>
          </a:stretch>
        </p:blipFill>
        <p:spPr bwMode="auto">
          <a:xfrm>
            <a:off x="5257800" y="2438400"/>
            <a:ext cx="2938463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600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066800" y="533400"/>
            <a:ext cx="7086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3000" dirty="0" err="1">
                <a:solidFill>
                  <a:schemeClr val="tx2"/>
                </a:solidFill>
                <a:latin typeface="Times New Roman" pitchFamily="18" charset="0"/>
              </a:rPr>
              <a:t>Bước</a:t>
            </a:r>
            <a:r>
              <a:rPr lang="en-US" sz="3000" dirty="0">
                <a:solidFill>
                  <a:schemeClr val="tx2"/>
                </a:solidFill>
                <a:latin typeface="Times New Roman" pitchFamily="18" charset="0"/>
              </a:rPr>
              <a:t> 1:</a:t>
            </a:r>
            <a:r>
              <a:rPr lang="en-US" sz="3000" dirty="0">
                <a:solidFill>
                  <a:srgbClr val="3366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Gấp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phần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giấy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làm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đế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lọ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hoa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gấp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nếp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gấp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cách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đều</a:t>
            </a:r>
            <a:endParaRPr lang="en-US" sz="3000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7" name="Picture 7" descr="01 color"/>
          <p:cNvPicPr>
            <a:picLocks noChangeAspect="1" noChangeArrowheads="1"/>
          </p:cNvPicPr>
          <p:nvPr/>
        </p:nvPicPr>
        <p:blipFill>
          <a:blip r:embed="rId2"/>
          <a:srcRect l="55698" t="64445" r="14459" b="1866"/>
          <a:stretch>
            <a:fillRect/>
          </a:stretch>
        </p:blipFill>
        <p:spPr bwMode="auto">
          <a:xfrm>
            <a:off x="2590800" y="2438400"/>
            <a:ext cx="3646488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600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066800" y="457200"/>
            <a:ext cx="7086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3000" dirty="0" err="1">
                <a:solidFill>
                  <a:schemeClr val="tx2"/>
                </a:solidFill>
                <a:latin typeface="Times New Roman" pitchFamily="18" charset="0"/>
              </a:rPr>
              <a:t>Bước</a:t>
            </a:r>
            <a:r>
              <a:rPr lang="en-US" sz="3000" dirty="0">
                <a:solidFill>
                  <a:schemeClr val="tx2"/>
                </a:solidFill>
                <a:latin typeface="Times New Roman" pitchFamily="18" charset="0"/>
              </a:rPr>
              <a:t> 1:</a:t>
            </a:r>
            <a:r>
              <a:rPr lang="en-US" sz="3000" dirty="0">
                <a:solidFill>
                  <a:srgbClr val="3366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Gấp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phần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giấy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làm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đế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lọ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hoa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gấp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nếp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gấp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cách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đều</a:t>
            </a:r>
            <a:endParaRPr lang="en-US" sz="3000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3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239000" cy="1828800"/>
          </a:xfrm>
        </p:spPr>
        <p:txBody>
          <a:bodyPr/>
          <a:lstStyle/>
          <a:p>
            <a:pPr algn="l" eaLnBrk="1" hangingPunct="1"/>
            <a:r>
              <a:rPr lang="en-US" sz="3000" dirty="0" err="1" smtClean="0">
                <a:solidFill>
                  <a:schemeClr val="tx2"/>
                </a:solidFill>
                <a:latin typeface="Times New Roman" pitchFamily="18" charset="0"/>
              </a:rPr>
              <a:t>Bước</a:t>
            </a:r>
            <a:r>
              <a:rPr lang="en-US" sz="3000" dirty="0" smtClean="0">
                <a:solidFill>
                  <a:schemeClr val="tx2"/>
                </a:solidFill>
                <a:latin typeface="Times New Roman" pitchFamily="18" charset="0"/>
              </a:rPr>
              <a:t> 2:</a:t>
            </a:r>
            <a:r>
              <a:rPr lang="en-US" sz="3000" dirty="0" smtClean="0">
                <a:solidFill>
                  <a:srgbClr val="3366FF"/>
                </a:solidFill>
                <a:latin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Tách</a:t>
            </a:r>
            <a:r>
              <a:rPr 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phần</a:t>
            </a:r>
            <a:r>
              <a:rPr 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đế</a:t>
            </a:r>
            <a:r>
              <a:rPr 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lọ</a:t>
            </a:r>
            <a:r>
              <a:rPr 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hoa</a:t>
            </a:r>
            <a:r>
              <a:rPr 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ra</a:t>
            </a:r>
            <a:r>
              <a:rPr 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khỏi</a:t>
            </a:r>
            <a:r>
              <a:rPr 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nếp</a:t>
            </a:r>
            <a:r>
              <a:rPr 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gấp</a:t>
            </a:r>
            <a:r>
              <a:rPr 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làm</a:t>
            </a:r>
            <a:r>
              <a:rPr 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thân</a:t>
            </a:r>
            <a:r>
              <a:rPr 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lọ</a:t>
            </a:r>
            <a:r>
              <a:rPr 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hoa</a:t>
            </a:r>
            <a:endParaRPr lang="en-US" sz="3000" dirty="0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13320" name="Picture 8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00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342" name="Group 30"/>
          <p:cNvGrpSpPr>
            <a:grpSpLocks/>
          </p:cNvGrpSpPr>
          <p:nvPr/>
        </p:nvGrpSpPr>
        <p:grpSpPr bwMode="auto">
          <a:xfrm>
            <a:off x="4495800" y="2286000"/>
            <a:ext cx="4572000" cy="4495800"/>
            <a:chOff x="2858" y="1344"/>
            <a:chExt cx="2688" cy="2976"/>
          </a:xfrm>
        </p:grpSpPr>
        <p:pic>
          <p:nvPicPr>
            <p:cNvPr id="32774" name="Picture 6" descr="Hinh 6 color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58" y="1344"/>
              <a:ext cx="2688" cy="2976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3328" name="Text Box 16"/>
            <p:cNvSpPr txBox="1">
              <a:spLocks noChangeArrowheads="1"/>
            </p:cNvSpPr>
            <p:nvPr/>
          </p:nvSpPr>
          <p:spPr bwMode="auto">
            <a:xfrm>
              <a:off x="2880" y="2448"/>
              <a:ext cx="1204" cy="303"/>
            </a:xfrm>
            <a:prstGeom prst="rect">
              <a:avLst/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endParaRPr lang="en-US" sz="2400" b="1">
                <a:solidFill>
                  <a:schemeClr val="bg1"/>
                </a:solidFill>
                <a:latin typeface="Copperplate Gothic Light" pitchFamily="34" charset="0"/>
              </a:endParaRPr>
            </a:p>
          </p:txBody>
        </p:sp>
        <p:sp>
          <p:nvSpPr>
            <p:cNvPr id="13331" name="Text Box 19"/>
            <p:cNvSpPr txBox="1">
              <a:spLocks noChangeArrowheads="1"/>
            </p:cNvSpPr>
            <p:nvPr/>
          </p:nvSpPr>
          <p:spPr bwMode="auto">
            <a:xfrm>
              <a:off x="4093" y="2518"/>
              <a:ext cx="336" cy="243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3334" name="Rectangle 22"/>
            <p:cNvSpPr>
              <a:spLocks noChangeArrowheads="1"/>
            </p:cNvSpPr>
            <p:nvPr/>
          </p:nvSpPr>
          <p:spPr bwMode="auto">
            <a:xfrm rot="183749">
              <a:off x="4104" y="1558"/>
              <a:ext cx="336" cy="1873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8" name="Line 26"/>
            <p:cNvSpPr>
              <a:spLocks noChangeShapeType="1"/>
            </p:cNvSpPr>
            <p:nvPr/>
          </p:nvSpPr>
          <p:spPr bwMode="auto">
            <a:xfrm>
              <a:off x="2880" y="1344"/>
              <a:ext cx="26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339" name="Line 27"/>
            <p:cNvSpPr>
              <a:spLocks noChangeShapeType="1"/>
            </p:cNvSpPr>
            <p:nvPr/>
          </p:nvSpPr>
          <p:spPr bwMode="auto">
            <a:xfrm>
              <a:off x="2880" y="1344"/>
              <a:ext cx="0" cy="29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340" name="Line 28"/>
            <p:cNvSpPr>
              <a:spLocks noChangeShapeType="1"/>
            </p:cNvSpPr>
            <p:nvPr/>
          </p:nvSpPr>
          <p:spPr bwMode="auto">
            <a:xfrm>
              <a:off x="5520" y="1344"/>
              <a:ext cx="0" cy="29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47" name="Group 35"/>
          <p:cNvGrpSpPr>
            <a:grpSpLocks/>
          </p:cNvGrpSpPr>
          <p:nvPr/>
        </p:nvGrpSpPr>
        <p:grpSpPr bwMode="auto">
          <a:xfrm>
            <a:off x="0" y="2286000"/>
            <a:ext cx="4191000" cy="4510088"/>
            <a:chOff x="0" y="1440"/>
            <a:chExt cx="2640" cy="2889"/>
          </a:xfrm>
        </p:grpSpPr>
        <p:sp>
          <p:nvSpPr>
            <p:cNvPr id="13343" name="Line 31"/>
            <p:cNvSpPr>
              <a:spLocks noChangeShapeType="1"/>
            </p:cNvSpPr>
            <p:nvPr/>
          </p:nvSpPr>
          <p:spPr bwMode="auto">
            <a:xfrm>
              <a:off x="0" y="1440"/>
              <a:ext cx="26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pic>
          <p:nvPicPr>
            <p:cNvPr id="13323" name="Picture 11" descr="IMG0074A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1449"/>
              <a:ext cx="2640" cy="28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3345" name="Line 33"/>
            <p:cNvSpPr>
              <a:spLocks noChangeShapeType="1"/>
            </p:cNvSpPr>
            <p:nvPr/>
          </p:nvSpPr>
          <p:spPr bwMode="auto">
            <a:xfrm>
              <a:off x="2640" y="1449"/>
              <a:ext cx="0" cy="28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6248400" cy="838200"/>
          </a:xfrm>
        </p:spPr>
        <p:txBody>
          <a:bodyPr/>
          <a:lstStyle/>
          <a:p>
            <a:pPr algn="l" eaLnBrk="1" hangingPunct="1">
              <a:spcBef>
                <a:spcPct val="50000"/>
              </a:spcBef>
            </a:pPr>
            <a:r>
              <a:rPr lang="en-US" sz="3200" dirty="0" err="1" smtClean="0">
                <a:solidFill>
                  <a:schemeClr val="tx2"/>
                </a:solidFill>
                <a:latin typeface="Times New Roman" pitchFamily="18" charset="0"/>
              </a:rPr>
              <a:t>Bước</a:t>
            </a: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</a:rPr>
              <a:t> 3: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Làm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thành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lọ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hoa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gắn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tường</a:t>
            </a:r>
            <a:endParaRPr lang="en-US" sz="3200" dirty="0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15366" name="Picture 6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00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 descr="Hinh 7 col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62288" y="2286000"/>
            <a:ext cx="2971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 descr="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2362200"/>
            <a:ext cx="3048000" cy="44958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</p:pic>
      <p:grpSp>
        <p:nvGrpSpPr>
          <p:cNvPr id="15374" name="Group 14"/>
          <p:cNvGrpSpPr>
            <a:grpSpLocks/>
          </p:cNvGrpSpPr>
          <p:nvPr/>
        </p:nvGrpSpPr>
        <p:grpSpPr bwMode="auto">
          <a:xfrm>
            <a:off x="76200" y="2362200"/>
            <a:ext cx="2895600" cy="4495800"/>
            <a:chOff x="0" y="1488"/>
            <a:chExt cx="1824" cy="2832"/>
          </a:xfrm>
        </p:grpSpPr>
        <p:sp>
          <p:nvSpPr>
            <p:cNvPr id="15371" name="Line 11"/>
            <p:cNvSpPr>
              <a:spLocks noChangeShapeType="1"/>
            </p:cNvSpPr>
            <p:nvPr/>
          </p:nvSpPr>
          <p:spPr bwMode="auto">
            <a:xfrm>
              <a:off x="0" y="1488"/>
              <a:ext cx="18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pic>
          <p:nvPicPr>
            <p:cNvPr id="38917" name="Picture 5" descr="Hinh 6 colo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1488"/>
              <a:ext cx="1824" cy="2832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5372" name="Line 12"/>
            <p:cNvSpPr>
              <a:spLocks noChangeShapeType="1"/>
            </p:cNvSpPr>
            <p:nvPr/>
          </p:nvSpPr>
          <p:spPr bwMode="auto">
            <a:xfrm>
              <a:off x="1815" y="1488"/>
              <a:ext cx="0" cy="28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3" name="Picture 11" descr="01 color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 l="62837" b="50000"/>
          <a:stretch>
            <a:fillRect/>
          </a:stretch>
        </p:blipFill>
        <p:spPr>
          <a:xfrm>
            <a:off x="2895600" y="457200"/>
            <a:ext cx="2066925" cy="2362200"/>
          </a:xfrm>
          <a:noFill/>
        </p:spPr>
      </p:pic>
      <p:pic>
        <p:nvPicPr>
          <p:cNvPr id="13319" name="Picture 7" descr="Hinh 7 col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962400"/>
            <a:ext cx="2057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8" name="Picture 16" descr="01 color"/>
          <p:cNvPicPr>
            <a:picLocks noChangeAspect="1" noChangeArrowheads="1"/>
          </p:cNvPicPr>
          <p:nvPr/>
        </p:nvPicPr>
        <p:blipFill>
          <a:blip r:embed="rId2"/>
          <a:srcRect l="2603" t="45000" r="60013" b="-5000"/>
          <a:stretch>
            <a:fillRect/>
          </a:stretch>
        </p:blipFill>
        <p:spPr bwMode="auto">
          <a:xfrm>
            <a:off x="5029200" y="228600"/>
            <a:ext cx="19113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9" name="Picture 17" descr="01 color"/>
          <p:cNvPicPr>
            <a:picLocks noChangeAspect="1" noChangeArrowheads="1"/>
          </p:cNvPicPr>
          <p:nvPr/>
        </p:nvPicPr>
        <p:blipFill>
          <a:blip r:embed="rId2"/>
          <a:srcRect l="3006" t="7895" r="36884" b="50000"/>
          <a:stretch>
            <a:fillRect/>
          </a:stretch>
        </p:blipFill>
        <p:spPr bwMode="auto">
          <a:xfrm>
            <a:off x="228600" y="381000"/>
            <a:ext cx="2667000" cy="213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0" name="Picture 18" descr="01 color"/>
          <p:cNvPicPr>
            <a:picLocks noChangeAspect="1" noChangeArrowheads="1"/>
          </p:cNvPicPr>
          <p:nvPr/>
        </p:nvPicPr>
        <p:blipFill>
          <a:blip r:embed="rId2"/>
          <a:srcRect l="51413" t="60001" r="8600"/>
          <a:stretch>
            <a:fillRect/>
          </a:stretch>
        </p:blipFill>
        <p:spPr bwMode="auto">
          <a:xfrm>
            <a:off x="6877050" y="76200"/>
            <a:ext cx="22669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2" name="Picture 20" descr="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4038600"/>
            <a:ext cx="1981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-7620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2400">
                <a:solidFill>
                  <a:srgbClr val="FF0066"/>
                </a:solidFill>
                <a:latin typeface="Times New Roman" pitchFamily="18" charset="0"/>
              </a:rPr>
              <a:t>Bước 1:</a:t>
            </a:r>
            <a:r>
              <a:rPr lang="en-US" sz="2400">
                <a:solidFill>
                  <a:srgbClr val="3366FF"/>
                </a:solidFill>
                <a:latin typeface="Times New Roman" pitchFamily="18" charset="0"/>
              </a:rPr>
              <a:t> 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Gấp phần giấy làm đế lọ hoa và gấp các nếp gấp cách đều</a:t>
            </a: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2819400"/>
            <a:ext cx="434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/>
            <a:r>
              <a:rPr lang="en-US" sz="2400">
                <a:solidFill>
                  <a:srgbClr val="FF0066"/>
                </a:solidFill>
                <a:latin typeface="Times New Roman" pitchFamily="18" charset="0"/>
              </a:rPr>
              <a:t>Bước 2</a:t>
            </a:r>
            <a:r>
              <a:rPr lang="en-US" sz="2400">
                <a:solidFill>
                  <a:srgbClr val="3366FF"/>
                </a:solidFill>
                <a:latin typeface="Times New Roman" pitchFamily="18" charset="0"/>
              </a:rPr>
              <a:t>: 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Tách phần đế lọ hoa ra </a:t>
            </a:r>
            <a:br>
              <a:rPr lang="en-US" sz="240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khỏi các nếp gấp làm thân lọ hoa</a:t>
            </a: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4724400" y="2971800"/>
            <a:ext cx="441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FF3300"/>
                </a:solidFill>
                <a:latin typeface="Times New Roman" pitchFamily="18" charset="0"/>
              </a:rPr>
              <a:t>Bước 3:</a:t>
            </a:r>
            <a:r>
              <a:rPr lang="en-US" sz="2400">
                <a:latin typeface="Times New Roman" pitchFamily="18" charset="0"/>
              </a:rPr>
              <a:t> 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Làm thành lọ hoa gắn tường</a:t>
            </a:r>
          </a:p>
        </p:txBody>
      </p:sp>
      <p:pic>
        <p:nvPicPr>
          <p:cNvPr id="18449" name="Picture 17" descr="IMG0074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" y="4038600"/>
            <a:ext cx="2057400" cy="2819400"/>
          </a:xfrm>
          <a:prstGeom prst="rect">
            <a:avLst/>
          </a:prstGeom>
          <a:noFill/>
        </p:spPr>
      </p:pic>
      <p:grpSp>
        <p:nvGrpSpPr>
          <p:cNvPr id="18450" name="Group 18"/>
          <p:cNvGrpSpPr>
            <a:grpSpLocks/>
          </p:cNvGrpSpPr>
          <p:nvPr/>
        </p:nvGrpSpPr>
        <p:grpSpPr bwMode="auto">
          <a:xfrm>
            <a:off x="2209800" y="4038600"/>
            <a:ext cx="2286000" cy="2819400"/>
            <a:chOff x="2858" y="1344"/>
            <a:chExt cx="2688" cy="2976"/>
          </a:xfrm>
        </p:grpSpPr>
        <p:pic>
          <p:nvPicPr>
            <p:cNvPr id="32774" name="Picture 6" descr="Hinh 6 color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858" y="1344"/>
              <a:ext cx="2688" cy="2976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8452" name="Text Box 20"/>
            <p:cNvSpPr txBox="1">
              <a:spLocks noChangeArrowheads="1"/>
            </p:cNvSpPr>
            <p:nvPr/>
          </p:nvSpPr>
          <p:spPr bwMode="auto">
            <a:xfrm>
              <a:off x="2881" y="2447"/>
              <a:ext cx="1204" cy="482"/>
            </a:xfrm>
            <a:prstGeom prst="rect">
              <a:avLst/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endParaRPr lang="en-US" sz="2400" b="1">
                <a:solidFill>
                  <a:schemeClr val="bg1"/>
                </a:solidFill>
                <a:latin typeface="Copperplate Gothic Light" pitchFamily="34" charset="0"/>
              </a:endParaRPr>
            </a:p>
          </p:txBody>
        </p:sp>
        <p:sp>
          <p:nvSpPr>
            <p:cNvPr id="18453" name="Text Box 21"/>
            <p:cNvSpPr txBox="1">
              <a:spLocks noChangeArrowheads="1"/>
            </p:cNvSpPr>
            <p:nvPr/>
          </p:nvSpPr>
          <p:spPr bwMode="auto">
            <a:xfrm>
              <a:off x="4094" y="2519"/>
              <a:ext cx="336" cy="387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8454" name="Rectangle 22"/>
            <p:cNvSpPr>
              <a:spLocks noChangeArrowheads="1"/>
            </p:cNvSpPr>
            <p:nvPr/>
          </p:nvSpPr>
          <p:spPr bwMode="auto">
            <a:xfrm rot="183749">
              <a:off x="4104" y="1558"/>
              <a:ext cx="336" cy="1873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5" name="Line 23"/>
            <p:cNvSpPr>
              <a:spLocks noChangeShapeType="1"/>
            </p:cNvSpPr>
            <p:nvPr/>
          </p:nvSpPr>
          <p:spPr bwMode="auto">
            <a:xfrm>
              <a:off x="2880" y="1344"/>
              <a:ext cx="26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56" name="Line 24"/>
            <p:cNvSpPr>
              <a:spLocks noChangeShapeType="1"/>
            </p:cNvSpPr>
            <p:nvPr/>
          </p:nvSpPr>
          <p:spPr bwMode="auto">
            <a:xfrm>
              <a:off x="2880" y="1344"/>
              <a:ext cx="0" cy="29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57" name="Line 25"/>
            <p:cNvSpPr>
              <a:spLocks noChangeShapeType="1"/>
            </p:cNvSpPr>
            <p:nvPr/>
          </p:nvSpPr>
          <p:spPr bwMode="auto">
            <a:xfrm>
              <a:off x="5520" y="1344"/>
              <a:ext cx="0" cy="29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2560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00200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6" descr="IMG0071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52400"/>
            <a:ext cx="5943600" cy="670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3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362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Hoa hong ngu sa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447800"/>
            <a:ext cx="4343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2514600" y="0"/>
            <a:ext cx="525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8196" name="Picture 4" descr="Hoa lan ti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47800"/>
            <a:ext cx="4495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053&quot;&gt;&lt;/object&gt;&lt;object type=&quot;2&quot; unique_id=&quot;10054&quot;&gt;&lt;object type=&quot;3&quot; unique_id=&quot;10057&quot;&gt;&lt;property id=&quot;20148&quot; value=&quot;5&quot;/&gt;&lt;property id=&quot;20300&quot; value=&quot;Slide 2&quot;/&gt;&lt;property id=&quot;20307&quot; value=&quot;262&quot;/&gt;&lt;/object&gt;&lt;object type=&quot;3&quot; unique_id=&quot;10058&quot;&gt;&lt;property id=&quot;20148&quot; value=&quot;5&quot;/&gt;&lt;property id=&quot;20300&quot; value=&quot;Slide 3&quot;/&gt;&lt;property id=&quot;20307&quot; value=&quot;268&quot;/&gt;&lt;/object&gt;&lt;object type=&quot;3&quot; unique_id=&quot;10059&quot;&gt;&lt;property id=&quot;20148&quot; value=&quot;5&quot;/&gt;&lt;property id=&quot;20300&quot; value=&quot;Slide 4&quot;/&gt;&lt;property id=&quot;20307&quot; value=&quot;272&quot;/&gt;&lt;/object&gt;&lt;object type=&quot;3&quot; unique_id=&quot;10060&quot;&gt;&lt;property id=&quot;20148&quot; value=&quot;5&quot;/&gt;&lt;property id=&quot;20300&quot; value=&quot;Slide 5 - &amp;quot;Bước 2: Tách phần đế lọ hoa ra khỏi các nếp gấp làm thân lọ hoa&amp;quot;&quot;/&gt;&lt;property id=&quot;20307&quot; value=&quot;269&quot;/&gt;&lt;/object&gt;&lt;object type=&quot;3&quot; unique_id=&quot;10061&quot;&gt;&lt;property id=&quot;20148&quot; value=&quot;5&quot;/&gt;&lt;property id=&quot;20300&quot; value=&quot;Slide 6 - &amp;quot;Bước 3: Làm thành lọ hoa gắn tường&amp;quot;&quot;/&gt;&lt;property id=&quot;20307&quot; value=&quot;266&quot;/&gt;&lt;/object&gt;&lt;object type=&quot;3&quot; unique_id=&quot;10062&quot;&gt;&lt;property id=&quot;20148&quot; value=&quot;5&quot;/&gt;&lt;property id=&quot;20300&quot; value=&quot;Slide 7&quot;/&gt;&lt;property id=&quot;20307&quot; value=&quot;261&quot;/&gt;&lt;/object&gt;&lt;object type=&quot;3&quot; unique_id=&quot;10063&quot;&gt;&lt;property id=&quot;20148&quot; value=&quot;5&quot;/&gt;&lt;property id=&quot;20300&quot; value=&quot;Slide 8&quot;/&gt;&lt;property id=&quot;20307&quot; value=&quot;283&quot;/&gt;&lt;/object&gt;&lt;object type=&quot;3&quot; unique_id=&quot;10064&quot;&gt;&lt;property id=&quot;20148&quot; value=&quot;5&quot;/&gt;&lt;property id=&quot;20300&quot; value=&quot;Slide 9&quot;/&gt;&lt;property id=&quot;20307&quot; value=&quot;282&quot;/&gt;&lt;/object&gt;&lt;object type=&quot;3&quot; unique_id=&quot;10066&quot;&gt;&lt;property id=&quot;20148&quot; value=&quot;5&quot;/&gt;&lt;property id=&quot;20300&quot; value=&quot;Slide 10 - &amp;quot;CHÂN THÀNH CÁM ƠN &amp;#x0D;&amp;#x0A;QUÝ THẦY CÔ VÀ CÁC EM HỌC SINH&amp;quot;&quot;/&gt;&lt;property id=&quot;20307&quot; value=&quot;281&quot;/&gt;&lt;/object&gt;&lt;object type=&quot;3&quot; unique_id=&quot;10179&quot;&gt;&lt;property id=&quot;20148&quot; value=&quot;5&quot;/&gt;&lt;property id=&quot;20300&quot; value=&quot;Slide 1&quot;/&gt;&lt;property id=&quot;20307&quot; value=&quot;28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629</TotalTime>
  <Words>143</Words>
  <Application>Microsoft Office PowerPoint</Application>
  <PresentationFormat>On-screen Show (4:3)</PresentationFormat>
  <Paragraphs>16</Paragraphs>
  <Slides>10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Comic Sans MS</vt:lpstr>
      <vt:lpstr>Arial</vt:lpstr>
      <vt:lpstr>Calibri</vt:lpstr>
      <vt:lpstr>Times New Roman</vt:lpstr>
      <vt:lpstr>.VnAristote</vt:lpstr>
      <vt:lpstr>Copperplate Gothic Light</vt:lpstr>
      <vt:lpstr>Crayons</vt:lpstr>
      <vt:lpstr>Slide 1</vt:lpstr>
      <vt:lpstr>Slide 2</vt:lpstr>
      <vt:lpstr>Slide 3</vt:lpstr>
      <vt:lpstr>Slide 4</vt:lpstr>
      <vt:lpstr>Bước 2: Tách phần đế lọ hoa ra khỏi các nếp gấp làm thân lọ hoa</vt:lpstr>
      <vt:lpstr>Bước 3: Làm thành lọ hoa gắn tường</vt:lpstr>
      <vt:lpstr>Slide 7</vt:lpstr>
      <vt:lpstr>Slide 8</vt:lpstr>
      <vt:lpstr>Slide 9</vt:lpstr>
      <vt:lpstr>CHÂN THÀNH CÁM ƠN  QUÝ THẦY CÔ VÀ CÁC EM HỌC SINH</vt:lpstr>
    </vt:vector>
  </TitlesOfParts>
  <Company>TVBD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Nguyễn Thị Sen Lớp : CĐTH6</dc:title>
  <dc:creator>May_030</dc:creator>
  <cp:lastModifiedBy>AutoBVT</cp:lastModifiedBy>
  <cp:revision>55</cp:revision>
  <dcterms:created xsi:type="dcterms:W3CDTF">2007-10-08T07:38:11Z</dcterms:created>
  <dcterms:modified xsi:type="dcterms:W3CDTF">2016-03-18T06:39:24Z</dcterms:modified>
</cp:coreProperties>
</file>